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7T12:19:43.624" idx="1">
    <p:pos x="10" y="10"/>
    <p:text>e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124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這世界不是我家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this world is not my home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2038" y="683412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天上聖徒千萬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ban,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等我到伊中間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tan goa kau 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They’re all expecting 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and that’s one thing I know,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932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723013"/>
            <a:ext cx="7160844" cy="61349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主已赦免我罪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Chu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我欲與伊相會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goa ai  </a:t>
            </a:r>
            <a:r>
              <a:rPr lang="en-US" sz="3500" b="1" dirty="0" err="1">
                <a:latin typeface="Candara" panose="020E0502030303020204" pitchFamily="34" charset="0"/>
              </a:rPr>
              <a:t>kap</a:t>
            </a:r>
            <a:r>
              <a:rPr lang="en-US" sz="3500" b="1" dirty="0"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latin typeface="Candara" panose="020E0502030303020204" pitchFamily="34" charset="0"/>
              </a:rPr>
              <a:t>siong</a:t>
            </a:r>
            <a:r>
              <a:rPr lang="en-US" sz="3500" b="1" dirty="0">
                <a:latin typeface="Candara" panose="020E0502030303020204" pitchFamily="34" charset="0"/>
              </a:rPr>
              <a:t> hoe;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Savior pardoned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now I onward go;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320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2038" y="603899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雖然軟弱貧苦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Sui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loan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祂會引導扶助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I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know He’ll take me thru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am weak and poor,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952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2951" y="627322"/>
            <a:ext cx="7373495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我今不再欣慕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這世界為我家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Che  se- kai  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   goa </a:t>
            </a:r>
            <a:r>
              <a:rPr lang="en-US" sz="3500" b="1" dirty="0" err="1">
                <a:latin typeface="Candara" panose="020E0502030303020204" pitchFamily="34" charset="0"/>
              </a:rPr>
              <a:t>ke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I can’t feel at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this world anymore.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2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195" y="143540"/>
            <a:ext cx="7447923" cy="65709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Chu ah!        Li  chai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唯祢是我良友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I     li-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 Lord, you know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have no friend like you,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051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6447" y="598349"/>
            <a:ext cx="7447923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天堂若無厝宅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chhu-theh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我就流離無家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li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If heaven’s not my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 Lord what will I do;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237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01749"/>
            <a:ext cx="7447923" cy="61562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在敞開天門前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天使招呼歡迎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 angels beckon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From heaven’s open door,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64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173" y="627322"/>
            <a:ext cx="7947653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我今不再欣慕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這世界為我家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Che  se- kai  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   goa </a:t>
            </a:r>
            <a:r>
              <a:rPr lang="en-US" sz="3500" b="1" dirty="0" err="1">
                <a:latin typeface="Candara" panose="020E0502030303020204" pitchFamily="34" charset="0"/>
              </a:rPr>
              <a:t>ke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I can’t feel at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this world anymore.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24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64144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世界不是我家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Se- kai   m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我是過路客人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goa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lo  lang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This world is not my home,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I’m just a passing thru,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723013"/>
            <a:ext cx="7160844" cy="61349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聽見救主教順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 ka-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積聚財寶在天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</a:t>
            </a:r>
            <a:r>
              <a:rPr lang="en-US" sz="3500" b="1" dirty="0" err="1">
                <a:latin typeface="Candara" panose="020E0502030303020204" pitchFamily="34" charset="0"/>
              </a:rPr>
              <a:t>chek</a:t>
            </a:r>
            <a:r>
              <a:rPr lang="en-US" sz="3500" b="1" dirty="0">
                <a:latin typeface="Candara" panose="020E0502030303020204" pitchFamily="34" charset="0"/>
              </a:rPr>
              <a:t> chu chai po   </a:t>
            </a:r>
            <a:r>
              <a:rPr lang="en-US" sz="3500" b="1" dirty="0" err="1">
                <a:latin typeface="Candara" panose="020E0502030303020204" pitchFamily="34" charset="0"/>
              </a:rPr>
              <a:t>ti</a:t>
            </a:r>
            <a:r>
              <a:rPr lang="en-US" sz="3500" b="1" dirty="0">
                <a:latin typeface="Candara" panose="020E0502030303020204" pitchFamily="34" charset="0"/>
              </a:rPr>
              <a:t>  thi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;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treasures are laid up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somewhere beyond the blue;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76177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在敞開天門前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天使招呼歡迎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 angels beckon me from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heaven’s open door,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3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7373495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我今不再欣慕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這世界為我家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latin typeface="Candara" panose="020E0502030303020204" pitchFamily="34" charset="0"/>
              </a:rPr>
              <a:t>che</a:t>
            </a:r>
            <a:r>
              <a:rPr lang="en-US" sz="3500" b="1" dirty="0">
                <a:latin typeface="Candara" panose="020E0502030303020204" pitchFamily="34" charset="0"/>
              </a:rPr>
              <a:t>  se- kai  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   goa </a:t>
            </a:r>
            <a:r>
              <a:rPr lang="en-US" sz="3500" b="1" dirty="0" err="1">
                <a:latin typeface="Candara" panose="020E0502030303020204" pitchFamily="34" charset="0"/>
              </a:rPr>
              <a:t>ke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I can’t feel at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this world anymore.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90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87079"/>
            <a:ext cx="7447923" cy="65709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祢知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Chu  ah!      Li  chai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唯祢是我良友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I     li-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 Lord, you know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have no friend like you,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104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91115"/>
            <a:ext cx="7447923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天堂若無厝宅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chhu-theh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我就流離無家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 li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If heaven’s not my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 Lord what will I do;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043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01749"/>
            <a:ext cx="7447923" cy="61562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在敞開天門前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天使招呼歡迎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The angels beckon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from heaven’s open door,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47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173" y="534555"/>
            <a:ext cx="7947653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我今不再欣慕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這世界為我家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Che  se- kai  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   goa </a:t>
            </a:r>
            <a:r>
              <a:rPr lang="en-US" sz="3500" b="1" dirty="0" err="1">
                <a:latin typeface="Candara" panose="020E0502030303020204" pitchFamily="34" charset="0"/>
              </a:rPr>
              <a:t>ke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I can’t feel at home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this world anymore.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69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1717</TotalTime>
  <Words>641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這世界不是我家 this world is not my home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209</cp:revision>
  <dcterms:created xsi:type="dcterms:W3CDTF">2020-01-10T06:25:13Z</dcterms:created>
  <dcterms:modified xsi:type="dcterms:W3CDTF">2021-09-21T04:13:09Z</dcterms:modified>
</cp:coreProperties>
</file>